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Default Extension="mp4" ContentType="video/unknown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7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8" r:id="rId20"/>
    <p:sldId id="257" r:id="rId21"/>
    <p:sldId id="259" r:id="rId22"/>
    <p:sldId id="260" r:id="rId23"/>
    <p:sldId id="261" r:id="rId24"/>
    <p:sldId id="262" r:id="rId25"/>
    <p:sldId id="263" r:id="rId26"/>
    <p:sldId id="26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9" Type="http://schemas.openxmlformats.org/officeDocument/2006/relationships/viewProps" Target="viewProps.xml"></Relationship><Relationship Id="rId30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51569741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9528998467.png"></Relationship><Relationship Id="rId3" Type="http://schemas.openxmlformats.org/officeDocument/2006/relationships/image" Target="../media/fImage9646771006334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28311086500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466511109169.png"></Relationship><Relationship Id="rId3" Type="http://schemas.openxmlformats.org/officeDocument/2006/relationships/video" Target="../media/media11349585.mp4"></Relationship><Relationship Id="rId4" Type="http://schemas.microsoft.com/office/2007/relationships/media" Target="../media/media11349585.mp4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48591045724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305201051478.png"></Relationship><Relationship Id="rId3" Type="http://schemas.openxmlformats.org/officeDocument/2006/relationships/image" Target="../media/fImage9909081069358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524000" y="855980"/>
            <a:ext cx="9145270" cy="238887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>
                <a:latin typeface="나눔스퀘어" charset="0"/>
                <a:ea typeface="나눔스퀘어" charset="0"/>
              </a:rPr>
              <a:t>P05_Inclass Project</a:t>
            </a:r>
            <a:endParaRPr lang="ko-KR" altLang="en-US" sz="3600">
              <a:latin typeface="나눔스퀘어" charset="0"/>
              <a:ea typeface="나눔스퀘어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524000" y="3983355"/>
            <a:ext cx="9145270" cy="16567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latin typeface="나눔스퀘어" charset="0"/>
                <a:ea typeface="나눔스퀘어" charset="0"/>
              </a:rPr>
              <a:t>15481075 이재근</a:t>
            </a:r>
            <a:endParaRPr lang="ko-KR" altLang="en-US" sz="2000">
              <a:latin typeface="나눔스퀘어" charset="0"/>
              <a:ea typeface="나눔스퀘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 txBox="1">
            <a:spLocks/>
          </p:cNvSpPr>
          <p:nvPr>
            <p:ph type="subTitle" idx="2"/>
          </p:nvPr>
        </p:nvSpPr>
        <p:spPr>
          <a:xfrm rot="0">
            <a:off x="3638550" y="1609725"/>
            <a:ext cx="4915535" cy="358203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latin typeface="나눔스퀘어" charset="0"/>
                <a:ea typeface="나눔스퀘어" charset="0"/>
              </a:rPr>
              <a:t>Session # 1</a:t>
            </a:r>
            <a:endParaRPr lang="ko-KR" altLang="en-US" sz="2000" b="1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나눔스퀘어" charset="0"/>
                <a:ea typeface="나눔스퀘어" charset="0"/>
              </a:rPr>
              <a:t>- LED 켜고 끄기</a:t>
            </a:r>
            <a:endParaRPr lang="ko-KR" altLang="en-US" sz="12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나눔스퀘어" charset="0"/>
                <a:ea typeface="나눔스퀘어" charset="0"/>
              </a:rPr>
              <a:t>- Toggle </a:t>
            </a:r>
            <a:endParaRPr lang="ko-KR" altLang="en-US" sz="12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latin typeface="나눔스퀘어" charset="0"/>
                <a:ea typeface="나눔스퀘어" charset="0"/>
              </a:rPr>
              <a:t>Session # 2</a:t>
            </a:r>
            <a:endParaRPr lang="ko-KR" altLang="en-US" sz="2000" b="1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latin typeface="나눔스퀘어" charset="0"/>
                <a:ea typeface="나눔스퀘어" charset="0"/>
              </a:rPr>
              <a:t>- 버튼을 이용하여 interrupt 생성</a:t>
            </a:r>
            <a:endParaRPr lang="ko-KR" altLang="en-US" sz="12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latin typeface="나눔스퀘어" charset="0"/>
                <a:ea typeface="나눔스퀘어" charset="0"/>
              </a:rPr>
              <a:t>느낀점</a:t>
            </a:r>
            <a:endParaRPr lang="ko-KR" altLang="en-US" sz="2000" b="1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ftisland/AppData/Roaming/PolarisOffice/ETemp/9240_23074632/fImage9515697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85" y="0"/>
            <a:ext cx="8559800" cy="685863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7612380" y="733425"/>
            <a:ext cx="3891915" cy="5166995"/>
          </a:xfrm>
          <a:prstGeom prst="rect"/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7.3.10 RCC_AHB1ENR  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RCC AHB1 peripheral clock enable register  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Address offset : 0x30 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RCC Base Address : 0x4002_3800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Base Address + offset 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= GPIOD에 clock을 컨트롤하는 레지스터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GPIOD MODE adress = Base Address + offset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GPIO port output data register 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Address offset : 0x14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RCC Address에 1을 3번 shift OR연산을 통해 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3번째 비트가 1로 바뀌게 되어 clock이 enable된다.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GPIO MODE가 24번째 비트를 01로 바꿔주면 output모드로 변경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9823450" y="431165"/>
            <a:ext cx="129540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Session #1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ftisland/AppData/Roaming/PolarisOffice/ETemp/9240_23074632/fImage1095289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0" y="0"/>
            <a:ext cx="8295640" cy="6858635"/>
          </a:xfrm>
          <a:prstGeom prst="rect"/>
          <a:noFill/>
        </p:spPr>
      </p:pic>
      <p:pic>
        <p:nvPicPr>
          <p:cNvPr id="3" name="그림 2" descr="C:/Users/ftisland/AppData/Roaming/PolarisOffice/ETemp/9240_23074632/fImage964677100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2" t="20879" r="8511" b="16499"/>
          <a:stretch>
            <a:fillRect/>
          </a:stretch>
        </p:blipFill>
        <p:spPr>
          <a:xfrm rot="5400000">
            <a:off x="7772400" y="2323465"/>
            <a:ext cx="4535170" cy="3009900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9331960" y="994410"/>
            <a:ext cx="1410970" cy="40068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>
                <a:latin typeface="나눔스퀘어" charset="0"/>
                <a:ea typeface="나눔스퀘어" charset="0"/>
              </a:rPr>
              <a:t>led점등확인</a:t>
            </a:r>
            <a:endParaRPr lang="ko-KR" altLang="en-US" sz="2000">
              <a:latin typeface="나눔스퀘어" charset="0"/>
              <a:ea typeface="나눔스퀘어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9406890" y="4025900"/>
            <a:ext cx="832485" cy="832485"/>
          </a:xfrm>
          <a:prstGeom prst="ellipse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9823450" y="431165"/>
            <a:ext cx="129540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Session #1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ftisland/AppData/Roaming/PolarisOffice/ETemp/9240_23074632/fImage102831108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7000"/>
            <a:ext cx="12192635" cy="6604635"/>
          </a:xfrm>
          <a:prstGeom prst="rect"/>
          <a:noFill/>
        </p:spPr>
      </p:pic>
      <p:sp>
        <p:nvSpPr>
          <p:cNvPr id="2" name="텍스트 상자 1"/>
          <p:cNvSpPr txBox="1">
            <a:spLocks/>
          </p:cNvSpPr>
          <p:nvPr/>
        </p:nvSpPr>
        <p:spPr>
          <a:xfrm rot="0">
            <a:off x="6318250" y="1157605"/>
            <a:ext cx="3502025" cy="424624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LED Toggling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반복 점등 코드 작성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GPIOD의 input data register 정의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while문을 통해 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1539500 (약 1초) 간격으로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반복 점등 실행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720090" y="2040255"/>
            <a:ext cx="5598795" cy="823595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720090" y="4449445"/>
            <a:ext cx="5598795" cy="866140"/>
          </a:xfrm>
          <a:prstGeom prst="rect"/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6315075" y="2541270"/>
            <a:ext cx="167195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delay 함수 작성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9823450" y="431165"/>
            <a:ext cx="129540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Session #1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Video_20190404_0310_55_526" descr="C:/Users/ftisland/AppData/Roaming/PolarisOffice/ETemp/9240_23074632/fImage2466511109169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25270" y="395605"/>
            <a:ext cx="3224530" cy="5734050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6095365" y="2931795"/>
            <a:ext cx="1541780" cy="6470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LED Toggling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반복 점등 영상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9832975" y="755015"/>
            <a:ext cx="129540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Session #1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ftisland/AppData/Roaming/PolarisOffice/ETemp/9240_23074632/fImage94859104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0"/>
            <a:ext cx="8295640" cy="685863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9832975" y="755015"/>
            <a:ext cx="107632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Session2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7324725" y="1362075"/>
            <a:ext cx="6087110" cy="161671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버튼을 사용하여 interrupt만들기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보드의 파란색 버튼을 사용하여 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인터럽트 발생시키기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latin typeface="나눔스퀘어" charset="0"/>
              <a:ea typeface="나눔스퀘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8077200" y="2886075"/>
            <a:ext cx="4572635" cy="37166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사용할 버튼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PIN 0 of the Port A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버튼을 인터럽트를 사용한다는 것은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GPIO를 사용한다는 것이므로 clock을 enable시켜줘야함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파란색 버튼 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GPIOA 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RCC -&gt; AHB1ENR |= 0x01; 사용하여 값변경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PIN을 input모드로 변경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GPIOA-&gt;MODER &amp; = ~0x03;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트리거링레벨 설정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EXTI-&gt;FTSR |= 0x01; 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버튼을 누르면 low level로 떨어지게끔 설정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interrupt enable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EXTI-&gt;IMR |= 0x01; 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나눔스퀘어" charset="0"/>
                <a:ea typeface="나눔스퀘어" charset="0"/>
              </a:rPr>
              <a:t>default는 mask된 상태</a:t>
            </a: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ftisland/AppData/Roaming/PolarisOffice/ETemp/9240_23074632/fImage1030520105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7225" y="504825"/>
            <a:ext cx="4394835" cy="5858510"/>
          </a:xfrm>
          <a:prstGeom prst="rect"/>
          <a:noFill/>
        </p:spPr>
      </p:pic>
      <p:pic>
        <p:nvPicPr>
          <p:cNvPr id="3" name="그림 2" descr="C:/Users/ftisland/AppData/Roaming/PolarisOffice/ETemp/9240_23074632/fImage990908106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85000" y="504825"/>
            <a:ext cx="4394835" cy="5858510"/>
          </a:xfrm>
          <a:prstGeom prst="rect"/>
          <a:noFill/>
        </p:spPr>
      </p:pic>
      <p:sp>
        <p:nvSpPr>
          <p:cNvPr id="4" name="도형 3"/>
          <p:cNvSpPr>
            <a:spLocks/>
          </p:cNvSpPr>
          <p:nvPr/>
        </p:nvSpPr>
        <p:spPr>
          <a:xfrm rot="0">
            <a:off x="5686425" y="3019425"/>
            <a:ext cx="829310" cy="829310"/>
          </a:xfrm>
          <a:prstGeom prst="rightArrow"/>
          <a:solidFill>
            <a:srgbClr val="000000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5533390" y="4150995"/>
            <a:ext cx="1126490" cy="6470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파랑 버튼 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누른 후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9832975" y="755015"/>
            <a:ext cx="107632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Session2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 rot="0">
            <a:off x="2219325" y="2571750"/>
            <a:ext cx="7763510" cy="17227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ctr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Session #1의 반복점등을 해결하는데 굉장히 많은 시간을 투자했던 것 같습니다.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스위치를 통한 on/off도 도전해보려 했지만 아직 성공하지 못했습니다.</a:t>
            </a:r>
            <a:endParaRPr lang="ko-KR" altLang="en-US" sz="1400">
              <a:latin typeface="나눔스퀘어" charset="0"/>
              <a:ea typeface="나눔스퀘어" charset="0"/>
            </a:endParaRPr>
          </a:p>
          <a:p>
            <a:pPr marL="0" indent="0" algn="ctr" defTabSz="914400" eaLnBrk="1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latin typeface="나눔스퀘어" charset="0"/>
                <a:ea typeface="나눔스퀘어" charset="0"/>
              </a:rPr>
              <a:t>하나하나 풀어가는 재미가 있지만 아직 배운것을 자유자재로 활용하기엔 더 많은 공부를 해야겠다고 느꼈고, 앞으로 있을 프로젝트에 대한 걱정도 커진 P5였던 것 같습니다.</a:t>
            </a:r>
            <a:endParaRPr lang="ko-KR" altLang="en-US" sz="14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</Pages>
  <Paragraphs>1</Paragraphs>
  <Words>1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이 재근</dc:creator>
  <cp:lastModifiedBy>이 재근</cp:lastModifiedBy>
  <dc:title>PowerPoint 프레젠테이션</dc:title>
</cp:coreProperties>
</file>